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4694"/>
  </p:normalViewPr>
  <p:slideViewPr>
    <p:cSldViewPr snapToGrid="0">
      <p:cViewPr varScale="1">
        <p:scale>
          <a:sx n="121" d="100"/>
          <a:sy n="121" d="100"/>
        </p:scale>
        <p:origin x="6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136532-DFB2-4AD1-8A53-F58F85D7E6CE}"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FD8E9-F3A3-42F2-95C0-5A020B50E4D5}" type="slidenum">
              <a:rPr lang="en-US" smtClean="0"/>
              <a:t>‹#›</a:t>
            </a:fld>
            <a:endParaRPr lang="en-US"/>
          </a:p>
        </p:txBody>
      </p:sp>
    </p:spTree>
    <p:extLst>
      <p:ext uri="{BB962C8B-B14F-4D97-AF65-F5344CB8AC3E}">
        <p14:creationId xmlns:p14="http://schemas.microsoft.com/office/powerpoint/2010/main" val="341334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20B62B-5258-4E9D-BEC6-C8FA3C554E6B}"/>
              </a:ext>
            </a:extLst>
          </p:cNvPr>
          <p:cNvSpPr>
            <a:spLocks noGrp="1" noRot="1" noChangeAspect="1" noChangeArrowheads="1" noTextEdit="1"/>
          </p:cNvSpPr>
          <p:nvPr>
            <p:ph type="sldImg"/>
          </p:nvPr>
        </p:nvSpPr>
        <p:spPr>
          <a:xfrm>
            <a:off x="406400" y="696913"/>
            <a:ext cx="6197600" cy="3486150"/>
          </a:xfrm>
          <a:ln/>
        </p:spPr>
      </p:sp>
      <p:sp>
        <p:nvSpPr>
          <p:cNvPr id="5123" name="Rectangle 3">
            <a:extLst>
              <a:ext uri="{FF2B5EF4-FFF2-40B4-BE49-F238E27FC236}">
                <a16:creationId xmlns:a16="http://schemas.microsoft.com/office/drawing/2014/main" id="{B0AF3CBD-333B-480B-BBEF-BDFC519F90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3B3598B-1589-42AD-9E42-9D62D9B62359}" type="datetime1">
              <a:rPr lang="en-US" altLang="en-US" smtClean="0"/>
              <a:pPr>
                <a:defRPr/>
              </a:pPr>
              <a:t>7/13/24</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EA5003C-DBCE-4E26-B57D-BECE4E70C6FC}" type="slidenum">
              <a:rPr lang="en-US" altLang="en-US" smtClean="0"/>
              <a:pPr>
                <a:defRPr/>
              </a:pPr>
              <a:t>‹#›</a:t>
            </a:fld>
            <a:endParaRPr lang="en-US" altLang="en-US"/>
          </a:p>
        </p:txBody>
      </p:sp>
    </p:spTree>
    <p:extLst>
      <p:ext uri="{BB962C8B-B14F-4D97-AF65-F5344CB8AC3E}">
        <p14:creationId xmlns:p14="http://schemas.microsoft.com/office/powerpoint/2010/main" val="284124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61787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57482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8744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701665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39589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1097624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610944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011678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EC1D1C-2513-43B8-B097-C0BCF2CA1954}"/>
              </a:ext>
            </a:extLst>
          </p:cNvPr>
          <p:cNvSpPr>
            <a:spLocks noGrp="1" noChangeArrowheads="1"/>
          </p:cNvSpPr>
          <p:nvPr>
            <p:ph type="dt" sz="half" idx="10"/>
          </p:nvPr>
        </p:nvSpPr>
        <p:spPr>
          <a:ln/>
        </p:spPr>
        <p:txBody>
          <a:bodyPr/>
          <a:lstStyle>
            <a:lvl1pPr>
              <a:defRPr/>
            </a:lvl1pPr>
          </a:lstStyle>
          <a:p>
            <a:pPr>
              <a:defRPr/>
            </a:pPr>
            <a:fld id="{CDA7AB60-6F4C-4B61-88AA-961375AC13B5}" type="datetime1">
              <a:rPr lang="en-US" altLang="en-US"/>
              <a:pPr>
                <a:defRPr/>
              </a:pPr>
              <a:t>7/13/24</a:t>
            </a:fld>
            <a:endParaRPr lang="en-US" altLang="en-US"/>
          </a:p>
        </p:txBody>
      </p:sp>
      <p:sp>
        <p:nvSpPr>
          <p:cNvPr id="5" name="Rectangle 5">
            <a:extLst>
              <a:ext uri="{FF2B5EF4-FFF2-40B4-BE49-F238E27FC236}">
                <a16:creationId xmlns:a16="http://schemas.microsoft.com/office/drawing/2014/main" id="{738090C5-B1E7-4FB7-B861-4758D05CAA8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506CB56-911B-4842-A1CA-46ED360D514A}"/>
              </a:ext>
            </a:extLst>
          </p:cNvPr>
          <p:cNvSpPr>
            <a:spLocks noGrp="1" noChangeArrowheads="1"/>
          </p:cNvSpPr>
          <p:nvPr>
            <p:ph type="sldNum" sz="quarter" idx="12"/>
          </p:nvPr>
        </p:nvSpPr>
        <p:spPr>
          <a:ln/>
        </p:spPr>
        <p:txBody>
          <a:bodyPr/>
          <a:lstStyle>
            <a:lvl1pPr>
              <a:defRPr/>
            </a:lvl1pPr>
          </a:lstStyle>
          <a:p>
            <a:pPr>
              <a:defRPr/>
            </a:pPr>
            <a:fld id="{37D5E6B3-5BDC-46EC-918D-6A4739B006CA}" type="slidenum">
              <a:rPr lang="en-US" altLang="en-US"/>
              <a:pPr>
                <a:defRPr/>
              </a:pPr>
              <a:t>‹#›</a:t>
            </a:fld>
            <a:endParaRPr lang="en-US" altLang="en-US"/>
          </a:p>
        </p:txBody>
      </p:sp>
    </p:spTree>
    <p:extLst>
      <p:ext uri="{BB962C8B-B14F-4D97-AF65-F5344CB8AC3E}">
        <p14:creationId xmlns:p14="http://schemas.microsoft.com/office/powerpoint/2010/main" val="258499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77106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1BD6A7D-C2F4-4536-B512-711F68686C1D}" type="datetime1">
              <a:rPr lang="en-US" altLang="en-US" smtClean="0"/>
              <a:pPr>
                <a:defRPr/>
              </a:pPr>
              <a:t>7/13/24</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A5EFE43-B081-46E4-9C5E-EACEC97165DC}" type="slidenum">
              <a:rPr lang="en-US" altLang="en-US" smtClean="0"/>
              <a:pPr>
                <a:defRPr/>
              </a:pPr>
              <a:t>‹#›</a:t>
            </a:fld>
            <a:endParaRPr lang="en-US" altLang="en-US"/>
          </a:p>
        </p:txBody>
      </p:sp>
    </p:spTree>
    <p:extLst>
      <p:ext uri="{BB962C8B-B14F-4D97-AF65-F5344CB8AC3E}">
        <p14:creationId xmlns:p14="http://schemas.microsoft.com/office/powerpoint/2010/main" val="205621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0520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80949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DB40A-0455-42D4-A84F-63C9CDCFCBDE}" type="datetime1">
              <a:rPr lang="en-US" altLang="en-US" smtClean="0"/>
              <a:pPr>
                <a:defRPr/>
              </a:pPr>
              <a:t>7/13/24</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F30EA73F-787C-43AB-B82A-A56EE1B25629}" type="slidenum">
              <a:rPr lang="en-US" altLang="en-US" smtClean="0"/>
              <a:pPr>
                <a:defRPr/>
              </a:pPr>
              <a:t>‹#›</a:t>
            </a:fld>
            <a:endParaRPr lang="en-US" altLang="en-US"/>
          </a:p>
        </p:txBody>
      </p:sp>
    </p:spTree>
    <p:extLst>
      <p:ext uri="{BB962C8B-B14F-4D97-AF65-F5344CB8AC3E}">
        <p14:creationId xmlns:p14="http://schemas.microsoft.com/office/powerpoint/2010/main" val="424445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pPr>
              <a:defRPr/>
            </a:pPr>
            <a:fld id="{52F54587-088B-45A2-AE07-DB952AE371D4}" type="datetime1">
              <a:rPr lang="en-US" altLang="en-US" smtClean="0"/>
              <a:pPr>
                <a:defRPr/>
              </a:pPr>
              <a:t>7/13/24</a:t>
            </a:fld>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0E43DA1C-0559-4739-B618-D65906A76282}" type="slidenum">
              <a:rPr lang="en-US" altLang="en-US" smtClean="0"/>
              <a:pPr>
                <a:defRPr/>
              </a:pPr>
              <a:t>‹#›</a:t>
            </a:fld>
            <a:endParaRPr lang="en-US" altLang="en-US"/>
          </a:p>
        </p:txBody>
      </p:sp>
    </p:spTree>
    <p:extLst>
      <p:ext uri="{BB962C8B-B14F-4D97-AF65-F5344CB8AC3E}">
        <p14:creationId xmlns:p14="http://schemas.microsoft.com/office/powerpoint/2010/main" val="156491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3958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3B321AF-E189-430E-9874-4987A996F0D4}" type="datetime1">
              <a:rPr lang="en-US" altLang="en-US" smtClean="0"/>
              <a:pPr>
                <a:defRPr/>
              </a:pPr>
              <a:t>7/13/24</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05F154D-3265-4769-89A4-5F62B8016694}" type="slidenum">
              <a:rPr lang="en-US" altLang="en-US" smtClean="0"/>
              <a:pPr>
                <a:defRPr/>
              </a:pPr>
              <a:t>‹#›</a:t>
            </a:fld>
            <a:endParaRPr lang="en-US" altLang="en-US"/>
          </a:p>
        </p:txBody>
      </p:sp>
    </p:spTree>
    <p:extLst>
      <p:ext uri="{BB962C8B-B14F-4D97-AF65-F5344CB8AC3E}">
        <p14:creationId xmlns:p14="http://schemas.microsoft.com/office/powerpoint/2010/main" val="122933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a:defRPr/>
            </a:pPr>
            <a:fld id="{36E4A205-BA30-416A-A3FF-05DAD931EE95}" type="datetime1">
              <a:rPr lang="en-US" altLang="en-US" smtClean="0"/>
              <a:pPr>
                <a:defRPr/>
              </a:pPr>
              <a:t>7/13/24</a:t>
            </a:fld>
            <a:endParaRPr lang="en-US"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91302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7B98B0B-20A4-450C-124D-C8F526633DC5}"/>
              </a:ext>
            </a:extLst>
          </p:cNvPr>
          <p:cNvSpPr txBox="1">
            <a:spLocks noGrp="1" noRot="1" noMove="1" noResize="1" noEditPoints="1" noAdjustHandles="1" noChangeArrowheads="1" noChangeShapeType="1"/>
          </p:cNvSpPr>
          <p:nvPr/>
        </p:nvSpPr>
        <p:spPr>
          <a:xfrm>
            <a:off x="460846" y="6123028"/>
            <a:ext cx="11270308" cy="400110"/>
          </a:xfrm>
          <a:prstGeom prst="rect">
            <a:avLst/>
          </a:prstGeom>
          <a:noFill/>
        </p:spPr>
        <p:txBody>
          <a:bodyPr wrap="square">
            <a:spAutoFit/>
          </a:bodyPr>
          <a:lstStyle/>
          <a:p>
            <a:pPr marL="0" marR="0" algn="ctr">
              <a:spcBef>
                <a:spcPts val="0"/>
              </a:spcBef>
              <a:spcAft>
                <a:spcPts val="0"/>
              </a:spcAft>
            </a:pPr>
            <a:r>
              <a:rPr lang="en-US" sz="1000" dirty="0">
                <a:effectLst/>
                <a:latin typeface="Arial Narrow" panose="020B0606020202030204" pitchFamily="34" charset="0"/>
                <a:ea typeface="Arial Narrow" panose="020B0606020202030204" pitchFamily="34" charset="0"/>
                <a:cs typeface="Times New Roman" panose="02020603050405020304" pitchFamily="18" charset="0"/>
              </a:rPr>
              <a:t>The content of presentations by individuals and organizations other than CASQA has not been officially reviewed, approved, or endorsed in any way by CASQA or any of its employees or agents.  Any opinions or conclusions expressed in the presentations are the opinions and conclusions of the speakers and are not necessarily the opinions or conclusions of CASQA or any of its employees or agents.</a:t>
            </a:r>
          </a:p>
        </p:txBody>
      </p:sp>
      <p:sp>
        <p:nvSpPr>
          <p:cNvPr id="131074" name="Rectangle 2">
            <a:extLst>
              <a:ext uri="{FF2B5EF4-FFF2-40B4-BE49-F238E27FC236}">
                <a16:creationId xmlns:a16="http://schemas.microsoft.com/office/drawing/2014/main" id="{72D23F6A-5F79-49A7-A250-309D6786FB7D}"/>
              </a:ext>
            </a:extLst>
          </p:cNvPr>
          <p:cNvSpPr>
            <a:spLocks noGrp="1" noChangeArrowheads="1"/>
          </p:cNvSpPr>
          <p:nvPr>
            <p:ph type="ctrTitle"/>
          </p:nvPr>
        </p:nvSpPr>
        <p:spPr>
          <a:xfrm>
            <a:off x="952500" y="1066800"/>
            <a:ext cx="10287000" cy="1219200"/>
          </a:xfrm>
          <a:noFill/>
          <a:effectLst>
            <a:outerShdw blurRad="50800" dist="38100" dir="2700000" algn="tl" rotWithShape="0">
              <a:prstClr val="black">
                <a:alpha val="40000"/>
              </a:prstClr>
            </a:outerShdw>
          </a:effectLst>
        </p:spPr>
        <p:txBody>
          <a:bodyPr>
            <a:normAutofit/>
          </a:bodyPr>
          <a:lstStyle/>
          <a:p>
            <a:pPr eaLnBrk="1" hangingPunct="1">
              <a:defRPr/>
            </a:pPr>
            <a:r>
              <a:rPr lang="en-US" altLang="en-US"/>
              <a:t>Presentation title</a:t>
            </a:r>
            <a:endParaRPr lang="en-US" altLang="en-US" dirty="0">
              <a:solidFill>
                <a:schemeClr val="tx1"/>
              </a:solidFill>
            </a:endParaRPr>
          </a:p>
        </p:txBody>
      </p:sp>
      <p:sp>
        <p:nvSpPr>
          <p:cNvPr id="131075" name="Rectangle 3">
            <a:extLst>
              <a:ext uri="{FF2B5EF4-FFF2-40B4-BE49-F238E27FC236}">
                <a16:creationId xmlns:a16="http://schemas.microsoft.com/office/drawing/2014/main" id="{F344DFCE-1143-49F5-AFD4-6F9B2420091D}"/>
              </a:ext>
            </a:extLst>
          </p:cNvPr>
          <p:cNvSpPr>
            <a:spLocks noGrp="1" noChangeArrowheads="1"/>
          </p:cNvSpPr>
          <p:nvPr>
            <p:ph type="subTitle" idx="1"/>
          </p:nvPr>
        </p:nvSpPr>
        <p:spPr>
          <a:xfrm>
            <a:off x="2400300" y="2286000"/>
            <a:ext cx="7391400" cy="934088"/>
          </a:xfrm>
          <a:noFill/>
          <a:effectLst/>
        </p:spPr>
        <p:txBody>
          <a:bodyPr>
            <a:normAutofit fontScale="92500"/>
          </a:bodyPr>
          <a:lstStyle/>
          <a:p>
            <a:pPr eaLnBrk="1" hangingPunct="1">
              <a:buFont typeface="Wingdings" charset="2"/>
              <a:buNone/>
              <a:defRPr/>
            </a:pPr>
            <a:r>
              <a:rPr lang="en-US" altLang="en-US" dirty="0">
                <a:ea typeface="MS PGothic" charset="-128"/>
              </a:rPr>
              <a:t>CASQA 2024 Annual Conference | Sacramento, California</a:t>
            </a:r>
          </a:p>
          <a:p>
            <a:pPr eaLnBrk="1" hangingPunct="1">
              <a:buFont typeface="Wingdings" charset="2"/>
              <a:buNone/>
              <a:defRPr/>
            </a:pPr>
            <a:r>
              <a:rPr lang="en-US" altLang="en-US" dirty="0">
                <a:ea typeface="MS PGothic" charset="-128"/>
              </a:rPr>
              <a:t>October [date], 2024</a:t>
            </a:r>
          </a:p>
        </p:txBody>
      </p:sp>
      <p:pic>
        <p:nvPicPr>
          <p:cNvPr id="7" name="Picture 6" descr="A blue and white logo&#10;&#10;Description automatically generated with medium confidence">
            <a:extLst>
              <a:ext uri="{FF2B5EF4-FFF2-40B4-BE49-F238E27FC236}">
                <a16:creationId xmlns:a16="http://schemas.microsoft.com/office/drawing/2014/main" id="{C1701180-CB83-901D-4B74-B41AA4892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998" y="4169886"/>
            <a:ext cx="1574800" cy="1778000"/>
          </a:xfrm>
          <a:prstGeom prst="rect">
            <a:avLst/>
          </a:prstGeom>
        </p:spPr>
      </p:pic>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83</Words>
  <Application>Microsoft Macintosh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Arial Narrow</vt:lpstr>
      <vt:lpstr>Calibri</vt:lpstr>
      <vt:lpstr>Tw Cen MT</vt:lpstr>
      <vt:lpstr>Wingdings</vt:lpstr>
      <vt:lpstr>Droplet</vt:lpstr>
      <vt:lpstr>Presentation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Karen Cowan</dc:creator>
  <cp:lastModifiedBy>Amy Porter</cp:lastModifiedBy>
  <cp:revision>8</cp:revision>
  <dcterms:created xsi:type="dcterms:W3CDTF">2022-07-26T18:41:49Z</dcterms:created>
  <dcterms:modified xsi:type="dcterms:W3CDTF">2024-07-14T03:30:00Z</dcterms:modified>
</cp:coreProperties>
</file>