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2" autoAdjust="0"/>
    <p:restoredTop sz="94726"/>
  </p:normalViewPr>
  <p:slideViewPr>
    <p:cSldViewPr snapToGrid="0">
      <p:cViewPr varScale="1">
        <p:scale>
          <a:sx n="106" d="100"/>
          <a:sy n="106" d="100"/>
        </p:scale>
        <p:origin x="124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136532-DFB2-4AD1-8A53-F58F85D7E6CE}" type="datetimeFigureOut">
              <a:rPr lang="en-US" smtClean="0"/>
              <a:t>5/1/25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AFD8E9-F3A3-42F2-95C0-5A020B50E4D5}" type="slidenum">
              <a:rPr lang="en-US" smtClean="0"/>
              <a:t>‹#›</a:t>
            </a:fld>
            <a:endParaRPr lang="en-US"/>
          </a:p>
        </p:txBody>
      </p:sp>
    </p:spTree>
    <p:extLst>
      <p:ext uri="{BB962C8B-B14F-4D97-AF65-F5344CB8AC3E}">
        <p14:creationId xmlns:p14="http://schemas.microsoft.com/office/powerpoint/2010/main" val="3413340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520B62B-5258-4E9D-BEC6-C8FA3C554E6B}"/>
              </a:ext>
            </a:extLst>
          </p:cNvPr>
          <p:cNvSpPr>
            <a:spLocks noGrp="1" noRot="1" noChangeAspect="1" noChangeArrowheads="1" noTextEdit="1"/>
          </p:cNvSpPr>
          <p:nvPr>
            <p:ph type="sldImg"/>
          </p:nvPr>
        </p:nvSpPr>
        <p:spPr>
          <a:xfrm>
            <a:off x="406400" y="696913"/>
            <a:ext cx="6197600" cy="3486150"/>
          </a:xfrm>
          <a:ln/>
        </p:spPr>
      </p:sp>
      <p:sp>
        <p:nvSpPr>
          <p:cNvPr id="5123" name="Rectangle 3">
            <a:extLst>
              <a:ext uri="{FF2B5EF4-FFF2-40B4-BE49-F238E27FC236}">
                <a16:creationId xmlns:a16="http://schemas.microsoft.com/office/drawing/2014/main" id="{B0AF3CBD-333B-480B-BBEF-BDFC519F90F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D3B3598B-1589-42AD-9E42-9D62D9B62359}" type="datetime1">
              <a:rPr lang="en-US" altLang="en-US" smtClean="0"/>
              <a:pPr>
                <a:defRPr/>
              </a:pPr>
              <a:t>5/1/25</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5EA5003C-DBCE-4E26-B57D-BECE4E70C6FC}" type="slidenum">
              <a:rPr lang="en-US" altLang="en-US" smtClean="0"/>
              <a:pPr>
                <a:defRPr/>
              </a:pPr>
              <a:t>‹#›</a:t>
            </a:fld>
            <a:endParaRPr lang="en-US" altLang="en-US"/>
          </a:p>
        </p:txBody>
      </p:sp>
    </p:spTree>
    <p:extLst>
      <p:ext uri="{BB962C8B-B14F-4D97-AF65-F5344CB8AC3E}">
        <p14:creationId xmlns:p14="http://schemas.microsoft.com/office/powerpoint/2010/main" val="2841241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6E4A205-BA30-416A-A3FF-05DAD931EE95}" type="datetime1">
              <a:rPr lang="en-US" altLang="en-US" smtClean="0"/>
              <a:pPr>
                <a:defRPr/>
              </a:pPr>
              <a:t>5/1/25</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3661787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6E4A205-BA30-416A-A3FF-05DAD931EE95}" type="datetime1">
              <a:rPr lang="en-US" altLang="en-US" smtClean="0"/>
              <a:pPr>
                <a:defRPr/>
              </a:pPr>
              <a:t>5/1/25</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22574828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6E4A205-BA30-416A-A3FF-05DAD931EE95}" type="datetime1">
              <a:rPr lang="en-US" altLang="en-US" smtClean="0"/>
              <a:pPr>
                <a:defRPr/>
              </a:pPr>
              <a:t>5/1/25</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887447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6E4A205-BA30-416A-A3FF-05DAD931EE95}" type="datetime1">
              <a:rPr lang="en-US" altLang="en-US" smtClean="0"/>
              <a:pPr>
                <a:defRPr/>
              </a:pPr>
              <a:t>5/1/25</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27016656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36E4A205-BA30-416A-A3FF-05DAD931EE95}" type="datetime1">
              <a:rPr lang="en-US" altLang="en-US" smtClean="0"/>
              <a:pPr>
                <a:defRPr/>
              </a:pPr>
              <a:t>5/1/25</a:t>
            </a:fld>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23958955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36E4A205-BA30-416A-A3FF-05DAD931EE95}" type="datetime1">
              <a:rPr lang="en-US" altLang="en-US" smtClean="0"/>
              <a:pPr>
                <a:defRPr/>
              </a:pPr>
              <a:t>5/1/25</a:t>
            </a:fld>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10976247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36E4A205-BA30-416A-A3FF-05DAD931EE95}" type="datetime1">
              <a:rPr lang="en-US" altLang="en-US" smtClean="0"/>
              <a:pPr>
                <a:defRPr/>
              </a:pPr>
              <a:t>5/1/25</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6109443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36E4A205-BA30-416A-A3FF-05DAD931EE95}" type="datetime1">
              <a:rPr lang="en-US" altLang="en-US" smtClean="0"/>
              <a:pPr>
                <a:defRPr/>
              </a:pPr>
              <a:t>5/1/25</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20116785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DEC1D1C-2513-43B8-B097-C0BCF2CA1954}"/>
              </a:ext>
            </a:extLst>
          </p:cNvPr>
          <p:cNvSpPr>
            <a:spLocks noGrp="1" noChangeArrowheads="1"/>
          </p:cNvSpPr>
          <p:nvPr>
            <p:ph type="dt" sz="half" idx="10"/>
          </p:nvPr>
        </p:nvSpPr>
        <p:spPr>
          <a:ln/>
        </p:spPr>
        <p:txBody>
          <a:bodyPr/>
          <a:lstStyle>
            <a:lvl1pPr>
              <a:defRPr/>
            </a:lvl1pPr>
          </a:lstStyle>
          <a:p>
            <a:pPr>
              <a:defRPr/>
            </a:pPr>
            <a:fld id="{CDA7AB60-6F4C-4B61-88AA-961375AC13B5}" type="datetime1">
              <a:rPr lang="en-US" altLang="en-US"/>
              <a:pPr>
                <a:defRPr/>
              </a:pPr>
              <a:t>5/1/25</a:t>
            </a:fld>
            <a:endParaRPr lang="en-US" altLang="en-US"/>
          </a:p>
        </p:txBody>
      </p:sp>
      <p:sp>
        <p:nvSpPr>
          <p:cNvPr id="5" name="Rectangle 5">
            <a:extLst>
              <a:ext uri="{FF2B5EF4-FFF2-40B4-BE49-F238E27FC236}">
                <a16:creationId xmlns:a16="http://schemas.microsoft.com/office/drawing/2014/main" id="{738090C5-B1E7-4FB7-B861-4758D05CAA8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1506CB56-911B-4842-A1CA-46ED360D514A}"/>
              </a:ext>
            </a:extLst>
          </p:cNvPr>
          <p:cNvSpPr>
            <a:spLocks noGrp="1" noChangeArrowheads="1"/>
          </p:cNvSpPr>
          <p:nvPr>
            <p:ph type="sldNum" sz="quarter" idx="12"/>
          </p:nvPr>
        </p:nvSpPr>
        <p:spPr>
          <a:ln/>
        </p:spPr>
        <p:txBody>
          <a:bodyPr/>
          <a:lstStyle>
            <a:lvl1pPr>
              <a:defRPr/>
            </a:lvl1pPr>
          </a:lstStyle>
          <a:p>
            <a:pPr>
              <a:defRPr/>
            </a:pPr>
            <a:fld id="{37D5E6B3-5BDC-46EC-918D-6A4739B006CA}" type="slidenum">
              <a:rPr lang="en-US" altLang="en-US"/>
              <a:pPr>
                <a:defRPr/>
              </a:pPr>
              <a:t>‹#›</a:t>
            </a:fld>
            <a:endParaRPr lang="en-US" altLang="en-US"/>
          </a:p>
        </p:txBody>
      </p:sp>
    </p:spTree>
    <p:extLst>
      <p:ext uri="{BB962C8B-B14F-4D97-AF65-F5344CB8AC3E}">
        <p14:creationId xmlns:p14="http://schemas.microsoft.com/office/powerpoint/2010/main" val="2584996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36E4A205-BA30-416A-A3FF-05DAD931EE95}" type="datetime1">
              <a:rPr lang="en-US" altLang="en-US" smtClean="0"/>
              <a:pPr>
                <a:defRPr/>
              </a:pPr>
              <a:t>5/1/25</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3771062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E1BD6A7D-C2F4-4536-B512-711F68686C1D}" type="datetime1">
              <a:rPr lang="en-US" altLang="en-US" smtClean="0"/>
              <a:pPr>
                <a:defRPr/>
              </a:pPr>
              <a:t>5/1/25</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3A5EFE43-B081-46E4-9C5E-EACEC97165DC}" type="slidenum">
              <a:rPr lang="en-US" altLang="en-US" smtClean="0"/>
              <a:pPr>
                <a:defRPr/>
              </a:pPr>
              <a:t>‹#›</a:t>
            </a:fld>
            <a:endParaRPr lang="en-US" altLang="en-US"/>
          </a:p>
        </p:txBody>
      </p:sp>
    </p:spTree>
    <p:extLst>
      <p:ext uri="{BB962C8B-B14F-4D97-AF65-F5344CB8AC3E}">
        <p14:creationId xmlns:p14="http://schemas.microsoft.com/office/powerpoint/2010/main" val="205621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36E4A205-BA30-416A-A3FF-05DAD931EE95}" type="datetime1">
              <a:rPr lang="en-US" altLang="en-US" smtClean="0"/>
              <a:pPr>
                <a:defRPr/>
              </a:pPr>
              <a:t>5/1/25</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305200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36E4A205-BA30-416A-A3FF-05DAD931EE95}" type="datetime1">
              <a:rPr lang="en-US" altLang="en-US" smtClean="0"/>
              <a:pPr>
                <a:defRPr/>
              </a:pPr>
              <a:t>5/1/25</a:t>
            </a:fld>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3809499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FBFDB40A-0455-42D4-A84F-63C9CDCFCBDE}" type="datetime1">
              <a:rPr lang="en-US" altLang="en-US" smtClean="0"/>
              <a:pPr>
                <a:defRPr/>
              </a:pPr>
              <a:t>5/1/25</a:t>
            </a:fld>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F30EA73F-787C-43AB-B82A-A56EE1B25629}" type="slidenum">
              <a:rPr lang="en-US" altLang="en-US" smtClean="0"/>
              <a:pPr>
                <a:defRPr/>
              </a:pPr>
              <a:t>‹#›</a:t>
            </a:fld>
            <a:endParaRPr lang="en-US" altLang="en-US"/>
          </a:p>
        </p:txBody>
      </p:sp>
    </p:spTree>
    <p:extLst>
      <p:ext uri="{BB962C8B-B14F-4D97-AF65-F5344CB8AC3E}">
        <p14:creationId xmlns:p14="http://schemas.microsoft.com/office/powerpoint/2010/main" val="424445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pPr>
              <a:defRPr/>
            </a:pPr>
            <a:fld id="{52F54587-088B-45A2-AE07-DB952AE371D4}" type="datetime1">
              <a:rPr lang="en-US" altLang="en-US" smtClean="0"/>
              <a:pPr>
                <a:defRPr/>
              </a:pPr>
              <a:t>5/1/25</a:t>
            </a:fld>
            <a:endParaRPr lang="en-US" altLang="en-US"/>
          </a:p>
        </p:txBody>
      </p:sp>
      <p:sp>
        <p:nvSpPr>
          <p:cNvPr id="3" name="Footer Placeholder 2"/>
          <p:cNvSpPr>
            <a:spLocks noGrp="1"/>
          </p:cNvSpPr>
          <p:nvPr>
            <p:ph type="ftr" sz="quarter" idx="11"/>
          </p:nvPr>
        </p:nvSpPr>
        <p:spPr/>
        <p:txBody>
          <a:bodyPr/>
          <a:lstStyle/>
          <a:p>
            <a:pPr>
              <a:defRPr/>
            </a:pPr>
            <a:endParaRPr lang="en-US" altLang="en-US"/>
          </a:p>
        </p:txBody>
      </p:sp>
      <p:sp>
        <p:nvSpPr>
          <p:cNvPr id="4" name="Slide Number Placeholder 3"/>
          <p:cNvSpPr>
            <a:spLocks noGrp="1"/>
          </p:cNvSpPr>
          <p:nvPr>
            <p:ph type="sldNum" sz="quarter" idx="12"/>
          </p:nvPr>
        </p:nvSpPr>
        <p:spPr/>
        <p:txBody>
          <a:bodyPr/>
          <a:lstStyle/>
          <a:p>
            <a:pPr>
              <a:defRPr/>
            </a:pPr>
            <a:fld id="{0E43DA1C-0559-4739-B618-D65906A76282}" type="slidenum">
              <a:rPr lang="en-US" altLang="en-US" smtClean="0"/>
              <a:pPr>
                <a:defRPr/>
              </a:pPr>
              <a:t>‹#›</a:t>
            </a:fld>
            <a:endParaRPr lang="en-US" altLang="en-US"/>
          </a:p>
        </p:txBody>
      </p:sp>
    </p:spTree>
    <p:extLst>
      <p:ext uri="{BB962C8B-B14F-4D97-AF65-F5344CB8AC3E}">
        <p14:creationId xmlns:p14="http://schemas.microsoft.com/office/powerpoint/2010/main" val="1564913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6E4A205-BA30-416A-A3FF-05DAD931EE95}" type="datetime1">
              <a:rPr lang="en-US" altLang="en-US" smtClean="0"/>
              <a:pPr>
                <a:defRPr/>
              </a:pPr>
              <a:t>5/1/25</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2239589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3B321AF-E189-430E-9874-4987A996F0D4}" type="datetime1">
              <a:rPr lang="en-US" altLang="en-US" smtClean="0"/>
              <a:pPr>
                <a:defRPr/>
              </a:pPr>
              <a:t>5/1/25</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505F154D-3265-4769-89A4-5F62B8016694}" type="slidenum">
              <a:rPr lang="en-US" altLang="en-US" smtClean="0"/>
              <a:pPr>
                <a:defRPr/>
              </a:pPr>
              <a:t>‹#›</a:t>
            </a:fld>
            <a:endParaRPr lang="en-US" altLang="en-US"/>
          </a:p>
        </p:txBody>
      </p:sp>
    </p:spTree>
    <p:extLst>
      <p:ext uri="{BB962C8B-B14F-4D97-AF65-F5344CB8AC3E}">
        <p14:creationId xmlns:p14="http://schemas.microsoft.com/office/powerpoint/2010/main" val="1229335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pPr>
              <a:defRPr/>
            </a:pPr>
            <a:fld id="{36E4A205-BA30-416A-A3FF-05DAD931EE95}" type="datetime1">
              <a:rPr lang="en-US" altLang="en-US" smtClean="0"/>
              <a:pPr>
                <a:defRPr/>
              </a:pPr>
              <a:t>5/1/25</a:t>
            </a:fld>
            <a:endParaRPr lang="en-US" alt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pPr>
              <a:defRPr/>
            </a:pPr>
            <a:endParaRPr lang="en-US" alt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36913029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7B98B0B-20A4-450C-124D-C8F526633DC5}"/>
              </a:ext>
            </a:extLst>
          </p:cNvPr>
          <p:cNvSpPr txBox="1">
            <a:spLocks noGrp="1" noRot="1" noMove="1" noResize="1" noEditPoints="1" noAdjustHandles="1" noChangeArrowheads="1" noChangeShapeType="1"/>
          </p:cNvSpPr>
          <p:nvPr/>
        </p:nvSpPr>
        <p:spPr>
          <a:xfrm>
            <a:off x="460846" y="6123028"/>
            <a:ext cx="11270308" cy="400110"/>
          </a:xfrm>
          <a:prstGeom prst="rect">
            <a:avLst/>
          </a:prstGeom>
          <a:noFill/>
        </p:spPr>
        <p:txBody>
          <a:bodyPr wrap="square">
            <a:spAutoFit/>
          </a:bodyPr>
          <a:lstStyle/>
          <a:p>
            <a:pPr marL="0" marR="0" algn="ctr">
              <a:spcBef>
                <a:spcPts val="0"/>
              </a:spcBef>
              <a:spcAft>
                <a:spcPts val="0"/>
              </a:spcAft>
            </a:pPr>
            <a:r>
              <a:rPr lang="en-US" sz="1000" dirty="0">
                <a:effectLst/>
                <a:latin typeface="Arial Narrow" panose="020B0606020202030204" pitchFamily="34" charset="0"/>
                <a:ea typeface="Arial Narrow" panose="020B0606020202030204" pitchFamily="34" charset="0"/>
                <a:cs typeface="Times New Roman" panose="02020603050405020304" pitchFamily="18" charset="0"/>
              </a:rPr>
              <a:t>The content of presentations by individuals and organizations other than CASQA has not been officially reviewed, approved, or endorsed in any way by CASQA or any of its employees or agents.  Any opinions or conclusions expressed in the presentations are the opinions and conclusions of the speakers and are not necessarily the opinions or conclusions of CASQA or any of its employees or agents.</a:t>
            </a:r>
          </a:p>
        </p:txBody>
      </p:sp>
      <p:sp>
        <p:nvSpPr>
          <p:cNvPr id="131074" name="Rectangle 2">
            <a:extLst>
              <a:ext uri="{FF2B5EF4-FFF2-40B4-BE49-F238E27FC236}">
                <a16:creationId xmlns:a16="http://schemas.microsoft.com/office/drawing/2014/main" id="{72D23F6A-5F79-49A7-A250-309D6786FB7D}"/>
              </a:ext>
            </a:extLst>
          </p:cNvPr>
          <p:cNvSpPr>
            <a:spLocks noGrp="1" noChangeArrowheads="1"/>
          </p:cNvSpPr>
          <p:nvPr>
            <p:ph type="ctrTitle"/>
          </p:nvPr>
        </p:nvSpPr>
        <p:spPr>
          <a:xfrm>
            <a:off x="952500" y="1066800"/>
            <a:ext cx="10287000" cy="1219200"/>
          </a:xfrm>
          <a:noFill/>
          <a:effectLst>
            <a:outerShdw blurRad="50800" dist="38100" dir="2700000" algn="tl" rotWithShape="0">
              <a:prstClr val="black">
                <a:alpha val="40000"/>
              </a:prstClr>
            </a:outerShdw>
          </a:effectLst>
        </p:spPr>
        <p:txBody>
          <a:bodyPr>
            <a:normAutofit/>
          </a:bodyPr>
          <a:lstStyle/>
          <a:p>
            <a:pPr eaLnBrk="1" hangingPunct="1">
              <a:defRPr/>
            </a:pPr>
            <a:r>
              <a:rPr lang="en-US" altLang="en-US"/>
              <a:t>Presentation title</a:t>
            </a:r>
            <a:endParaRPr lang="en-US" altLang="en-US" dirty="0">
              <a:solidFill>
                <a:schemeClr val="tx1"/>
              </a:solidFill>
            </a:endParaRPr>
          </a:p>
        </p:txBody>
      </p:sp>
      <p:sp>
        <p:nvSpPr>
          <p:cNvPr id="131075" name="Rectangle 3">
            <a:extLst>
              <a:ext uri="{FF2B5EF4-FFF2-40B4-BE49-F238E27FC236}">
                <a16:creationId xmlns:a16="http://schemas.microsoft.com/office/drawing/2014/main" id="{F344DFCE-1143-49F5-AFD4-6F9B2420091D}"/>
              </a:ext>
            </a:extLst>
          </p:cNvPr>
          <p:cNvSpPr>
            <a:spLocks noGrp="1" noChangeArrowheads="1"/>
          </p:cNvSpPr>
          <p:nvPr>
            <p:ph type="subTitle" idx="1"/>
          </p:nvPr>
        </p:nvSpPr>
        <p:spPr>
          <a:xfrm>
            <a:off x="2400300" y="2286000"/>
            <a:ext cx="7391400" cy="934088"/>
          </a:xfrm>
          <a:noFill/>
          <a:effectLst/>
        </p:spPr>
        <p:txBody>
          <a:bodyPr>
            <a:normAutofit fontScale="92500"/>
          </a:bodyPr>
          <a:lstStyle/>
          <a:p>
            <a:pPr eaLnBrk="1" hangingPunct="1">
              <a:buFont typeface="Wingdings" charset="2"/>
              <a:buNone/>
              <a:defRPr/>
            </a:pPr>
            <a:r>
              <a:rPr lang="en-US" altLang="en-US" dirty="0">
                <a:ea typeface="MS PGothic" charset="-128"/>
              </a:rPr>
              <a:t>CASQA 2025 Annual Conference | PASADENA, California</a:t>
            </a:r>
          </a:p>
          <a:p>
            <a:pPr eaLnBrk="1" hangingPunct="1">
              <a:buFont typeface="Wingdings" charset="2"/>
              <a:buNone/>
              <a:defRPr/>
            </a:pPr>
            <a:r>
              <a:rPr lang="en-US" altLang="en-US">
                <a:ea typeface="MS PGothic" charset="-128"/>
              </a:rPr>
              <a:t>SEPTEMBER [</a:t>
            </a:r>
            <a:r>
              <a:rPr lang="en-US" altLang="en-US" dirty="0">
                <a:ea typeface="MS PGothic" charset="-128"/>
              </a:rPr>
              <a:t>date], 2025</a:t>
            </a:r>
          </a:p>
        </p:txBody>
      </p:sp>
      <p:pic>
        <p:nvPicPr>
          <p:cNvPr id="7" name="Picture 6" descr="A blue and white logo&#10;&#10;Description automatically generated with medium confidence">
            <a:extLst>
              <a:ext uri="{FF2B5EF4-FFF2-40B4-BE49-F238E27FC236}">
                <a16:creationId xmlns:a16="http://schemas.microsoft.com/office/drawing/2014/main" id="{C1701180-CB83-901D-4B74-B41AA48922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9998" y="4169886"/>
            <a:ext cx="1574800" cy="1778000"/>
          </a:xfrm>
          <a:prstGeom prst="rect">
            <a:avLst/>
          </a:prstGeom>
        </p:spPr>
      </p:pic>
    </p:spTree>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966</TotalTime>
  <Words>83</Words>
  <Application>Microsoft Macintosh PowerPoint</Application>
  <PresentationFormat>Widescreen</PresentationFormat>
  <Paragraphs>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MS PGothic</vt:lpstr>
      <vt:lpstr>Arial</vt:lpstr>
      <vt:lpstr>Arial Narrow</vt:lpstr>
      <vt:lpstr>Calibri</vt:lpstr>
      <vt:lpstr>Tw Cen MT</vt:lpstr>
      <vt:lpstr>Wingdings</vt:lpstr>
      <vt:lpstr>Droplet</vt:lpstr>
      <vt:lpstr>Presentation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Karen Cowan</dc:creator>
  <cp:lastModifiedBy>Amy Porter</cp:lastModifiedBy>
  <cp:revision>10</cp:revision>
  <dcterms:created xsi:type="dcterms:W3CDTF">2022-07-26T18:41:49Z</dcterms:created>
  <dcterms:modified xsi:type="dcterms:W3CDTF">2025-05-01T17:32:59Z</dcterms:modified>
</cp:coreProperties>
</file>